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12%20DIC%202022\INGRESOS%20PARA%20GRAFICA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6381096544828353"/>
                  <c:y val="-2.92867363396404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5BD-410B-9E73-481CADDAE1B4}"/>
                </c:ext>
              </c:extLst>
            </c:dLbl>
            <c:dLbl>
              <c:idx val="1"/>
              <c:layout>
                <c:manualLayout>
                  <c:x val="0.26290726956264121"/>
                  <c:y val="3.68467200962345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5BD-410B-9E73-481CADDAE1B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Hoja1!$B$3:$C$3</c:f>
              <c:numCache>
                <c:formatCode>mmm\-yy</c:formatCode>
                <c:ptCount val="2"/>
                <c:pt idx="0">
                  <c:v>44896</c:v>
                </c:pt>
                <c:pt idx="1">
                  <c:v>44531</c:v>
                </c:pt>
              </c:numCache>
            </c:num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67626693.609999999</c:v>
                </c:pt>
                <c:pt idx="1">
                  <c:v>73094699.019999996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BD-410B-9E73-481CADDAE1B4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dic-22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67626693.609999999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BD-410B-9E73-481CADDAE1B4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dic-21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73094699.019999996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BD-410B-9E73-481CADDAE1B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07/02/2023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07/02/2023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07/02/2023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07/02/2023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07/02/2023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07/02/2023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07/02/2023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006143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DICIEMBRE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DICIEMBRE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$8,781,501.25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$13,157,499.18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$11,381,813.34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$9,692,395.46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$198,198.60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$178,807.94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$330,049.08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$32,398.11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$46,935,131.34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$50,033,598.33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$67,626,693.61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$73,094,699.02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313343"/>
              </p:ext>
            </p:extLst>
          </p:nvPr>
        </p:nvGraphicFramePr>
        <p:xfrm>
          <a:off x="1979712" y="2492896"/>
          <a:ext cx="54006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2760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ItzelGST</cp:lastModifiedBy>
  <cp:revision>155</cp:revision>
  <cp:lastPrinted>2014-06-11T16:34:47Z</cp:lastPrinted>
  <dcterms:created xsi:type="dcterms:W3CDTF">2014-03-15T02:33:31Z</dcterms:created>
  <dcterms:modified xsi:type="dcterms:W3CDTF">2023-02-07T15:33:15Z</dcterms:modified>
</cp:coreProperties>
</file>